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4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663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913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060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1259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2898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808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85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4324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9396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851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783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617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A0ADF7C3-5757-4AD3-85C1-AE0502A6B1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600403" y="1939809"/>
            <a:ext cx="1914888" cy="2036712"/>
          </a:xfrm>
          <a:prstGeom prst="rect">
            <a:avLst/>
          </a:prstGeom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643A7526-D85D-460B-885D-22FB58887B86}"/>
              </a:ext>
            </a:extLst>
          </p:cNvPr>
          <p:cNvGrpSpPr/>
          <p:nvPr/>
        </p:nvGrpSpPr>
        <p:grpSpPr>
          <a:xfrm>
            <a:off x="3031528" y="4462445"/>
            <a:ext cx="1693296" cy="411195"/>
            <a:chOff x="3088287" y="4020729"/>
            <a:chExt cx="2779887" cy="675063"/>
          </a:xfrm>
        </p:grpSpPr>
        <p:pic>
          <p:nvPicPr>
            <p:cNvPr id="6" name="Gráfico 5">
              <a:extLst>
                <a:ext uri="{FF2B5EF4-FFF2-40B4-BE49-F238E27FC236}">
                  <a16:creationId xmlns:a16="http://schemas.microsoft.com/office/drawing/2014/main" id="{BD8F5395-6668-4151-AF10-55E4F6B47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88287" y="4020729"/>
              <a:ext cx="652182" cy="652182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E100E98A-8ACC-4E7F-A092-2552AD8C07C4}"/>
                </a:ext>
              </a:extLst>
            </p:cNvPr>
            <p:cNvSpPr/>
            <p:nvPr/>
          </p:nvSpPr>
          <p:spPr>
            <a:xfrm>
              <a:off x="3672848" y="4038929"/>
              <a:ext cx="2195326" cy="6568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bas Neue Regular" panose="00000500000000000000" pitchFamily="50" charset="0"/>
                </a:rPr>
                <a:t>@_</a:t>
              </a:r>
              <a:r>
                <a:rPr lang="pt-BR" sz="2000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bas Neue Regular" panose="00000500000000000000" pitchFamily="50" charset="0"/>
                </a:rPr>
                <a:t>melflavia</a:t>
              </a:r>
              <a:endPara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 Regular" panose="00000500000000000000" pitchFamily="50" charset="0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7427544-9F16-4231-A8E1-73ECA35595E6}"/>
              </a:ext>
            </a:extLst>
          </p:cNvPr>
          <p:cNvGrpSpPr/>
          <p:nvPr/>
        </p:nvGrpSpPr>
        <p:grpSpPr>
          <a:xfrm>
            <a:off x="5311664" y="4462450"/>
            <a:ext cx="887974" cy="413668"/>
            <a:chOff x="3088287" y="4774712"/>
            <a:chExt cx="1457787" cy="679116"/>
          </a:xfrm>
        </p:grpSpPr>
        <p:pic>
          <p:nvPicPr>
            <p:cNvPr id="9" name="Gráfico 8">
              <a:extLst>
                <a:ext uri="{FF2B5EF4-FFF2-40B4-BE49-F238E27FC236}">
                  <a16:creationId xmlns:a16="http://schemas.microsoft.com/office/drawing/2014/main" id="{7D6C991E-A458-4E4B-82F0-3647E0D85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088287" y="4774712"/>
              <a:ext cx="668589" cy="668589"/>
            </a:xfrm>
            <a:prstGeom prst="rect">
              <a:avLst/>
            </a:prstGeom>
          </p:spPr>
        </p:pic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83E5A1B6-0FB6-49FE-AE7D-D25AC7BCFAC7}"/>
                </a:ext>
              </a:extLst>
            </p:cNvPr>
            <p:cNvSpPr/>
            <p:nvPr/>
          </p:nvSpPr>
          <p:spPr>
            <a:xfrm>
              <a:off x="3708682" y="4796970"/>
              <a:ext cx="837392" cy="6568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bas Neue Regular" panose="00000500000000000000" pitchFamily="50" charset="0"/>
                </a:rPr>
                <a:t>M&amp;F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692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r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B95E456A-BF01-4F90-98C1-64C444B64A78}"/>
              </a:ext>
            </a:extLst>
          </p:cNvPr>
          <p:cNvSpPr txBox="1"/>
          <p:nvPr/>
        </p:nvSpPr>
        <p:spPr>
          <a:xfrm>
            <a:off x="2834985" y="936235"/>
            <a:ext cx="347402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600" dirty="0">
                <a:solidFill>
                  <a:schemeClr val="bg1"/>
                </a:solidFill>
                <a:latin typeface="Arcon" panose="00000500000000000000" pitchFamily="50" charset="0"/>
              </a:rPr>
              <a:t>Oceanos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CC15F4-E30A-4440-BF5F-D11A43456B7B}"/>
              </a:ext>
            </a:extLst>
          </p:cNvPr>
          <p:cNvSpPr txBox="1"/>
          <p:nvPr/>
        </p:nvSpPr>
        <p:spPr>
          <a:xfrm>
            <a:off x="3278215" y="3136612"/>
            <a:ext cx="2587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Aller" panose="02000503030000020004" pitchFamily="2" charset="0"/>
              </a:rPr>
              <a:t>Ana Nóbrega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051051E0-7F57-48BF-901F-8E649A7BAA51}"/>
              </a:ext>
            </a:extLst>
          </p:cNvPr>
          <p:cNvSpPr txBox="1"/>
          <p:nvPr/>
        </p:nvSpPr>
        <p:spPr>
          <a:xfrm>
            <a:off x="3261386" y="3875278"/>
            <a:ext cx="26212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Aller" panose="02000503030000020004" pitchFamily="2" charset="0"/>
              </a:rPr>
              <a:t>Oceans (</a:t>
            </a:r>
            <a:r>
              <a:rPr lang="pt-BR" sz="2400" dirty="0" err="1">
                <a:solidFill>
                  <a:schemeClr val="bg1"/>
                </a:solidFill>
                <a:latin typeface="Aller" panose="02000503030000020004" pitchFamily="2" charset="0"/>
              </a:rPr>
              <a:t>Hillsong</a:t>
            </a:r>
            <a:r>
              <a:rPr lang="pt-BR" sz="2400" dirty="0">
                <a:solidFill>
                  <a:schemeClr val="bg1"/>
                </a:solidFill>
                <a:latin typeface="Aller" panose="02000503030000020004" pitchFamily="2" charset="0"/>
              </a:rPr>
              <a:t>)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F0AD335-2A5C-4E2C-9A1A-CEC458034474}"/>
              </a:ext>
            </a:extLst>
          </p:cNvPr>
          <p:cNvSpPr txBox="1"/>
          <p:nvPr/>
        </p:nvSpPr>
        <p:spPr>
          <a:xfrm>
            <a:off x="2839790" y="1951746"/>
            <a:ext cx="34644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rcon" panose="00000500000000000000" pitchFamily="50" charset="0"/>
              </a:rPr>
              <a:t>Onde meus pés podem falhar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C401B03-EE7D-4223-817E-1C15F0704B59}"/>
              </a:ext>
            </a:extLst>
          </p:cNvPr>
          <p:cNvSpPr txBox="1"/>
          <p:nvPr/>
        </p:nvSpPr>
        <p:spPr>
          <a:xfrm>
            <a:off x="2754845" y="5013976"/>
            <a:ext cx="36343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Aller" panose="02000503030000020004" pitchFamily="2" charset="0"/>
              </a:rPr>
              <a:t>2015 - Não me deixes desistir</a:t>
            </a:r>
          </a:p>
        </p:txBody>
      </p:sp>
    </p:spTree>
    <p:extLst>
      <p:ext uri="{BB962C8B-B14F-4D97-AF65-F5344CB8AC3E}">
        <p14:creationId xmlns:p14="http://schemas.microsoft.com/office/powerpoint/2010/main" val="1250757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1946094"/>
            <a:ext cx="6919784" cy="296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Tua voz me chama sobre as águas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Onde os meus pés podem falhar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E ali Te encontro no mistério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Em meio ao mar, confiarei</a:t>
            </a:r>
          </a:p>
        </p:txBody>
      </p:sp>
    </p:spTree>
    <p:extLst>
      <p:ext uri="{BB962C8B-B14F-4D97-AF65-F5344CB8AC3E}">
        <p14:creationId xmlns:p14="http://schemas.microsoft.com/office/powerpoint/2010/main" val="3050648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1576762"/>
            <a:ext cx="6919784" cy="3704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Ao Teu nome clamarei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E além das ondas olharei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Se o mar crescer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Somente em Ti descansarei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Pois eu sou Teu e Tu és meu</a:t>
            </a:r>
          </a:p>
        </p:txBody>
      </p:sp>
    </p:spTree>
    <p:extLst>
      <p:ext uri="{BB962C8B-B14F-4D97-AF65-F5344CB8AC3E}">
        <p14:creationId xmlns:p14="http://schemas.microsoft.com/office/powerpoint/2010/main" val="3200444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1946094"/>
            <a:ext cx="6919784" cy="296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Tua graça cobre os meus temores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Tua forte mão me guiará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Se estou cercado pelo medo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Tu és fiel, nunca vais falhar</a:t>
            </a:r>
          </a:p>
        </p:txBody>
      </p:sp>
    </p:spTree>
    <p:extLst>
      <p:ext uri="{BB962C8B-B14F-4D97-AF65-F5344CB8AC3E}">
        <p14:creationId xmlns:p14="http://schemas.microsoft.com/office/powerpoint/2010/main" val="1761528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1576762"/>
            <a:ext cx="6919784" cy="3704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Ao Teu nome clamarei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E além das ondas olharei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Se o mar crescer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Somente em Ti descansarei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Pois eu sou Teu e Tu és meu</a:t>
            </a:r>
          </a:p>
        </p:txBody>
      </p:sp>
    </p:spTree>
    <p:extLst>
      <p:ext uri="{BB962C8B-B14F-4D97-AF65-F5344CB8AC3E}">
        <p14:creationId xmlns:p14="http://schemas.microsoft.com/office/powerpoint/2010/main" val="422937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696995" y="1946094"/>
            <a:ext cx="5750010" cy="296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Guia-me pra que em tudo em Ti confie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Sobre as águas eu caminhe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Por onde quer que chames</a:t>
            </a:r>
          </a:p>
        </p:txBody>
      </p:sp>
    </p:spTree>
    <p:extLst>
      <p:ext uri="{BB962C8B-B14F-4D97-AF65-F5344CB8AC3E}">
        <p14:creationId xmlns:p14="http://schemas.microsoft.com/office/powerpoint/2010/main" val="4033532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902941" y="1946094"/>
            <a:ext cx="5338118" cy="296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Leva-me mais fundo do que já estive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E minha fé será mais firme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Senhor, em Tua presença</a:t>
            </a:r>
          </a:p>
        </p:txBody>
      </p:sp>
    </p:spTree>
    <p:extLst>
      <p:ext uri="{BB962C8B-B14F-4D97-AF65-F5344CB8AC3E}">
        <p14:creationId xmlns:p14="http://schemas.microsoft.com/office/powerpoint/2010/main" val="2601199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</TotalTime>
  <Words>157</Words>
  <Application>Microsoft Office PowerPoint</Application>
  <PresentationFormat>Apresentação na tela (4:3)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5" baseType="lpstr">
      <vt:lpstr>Aller</vt:lpstr>
      <vt:lpstr>Arcon</vt:lpstr>
      <vt:lpstr>Arial</vt:lpstr>
      <vt:lpstr>Bebas Neue Regular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Lira de S.</dc:creator>
  <cp:lastModifiedBy>Matheus Lira de S.</cp:lastModifiedBy>
  <cp:revision>4</cp:revision>
  <dcterms:created xsi:type="dcterms:W3CDTF">2018-07-16T22:24:16Z</dcterms:created>
  <dcterms:modified xsi:type="dcterms:W3CDTF">2018-07-16T23:27:14Z</dcterms:modified>
</cp:coreProperties>
</file>

<file path=docProps/thumbnail.jpeg>
</file>